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00"/>
                </a:solidFill>
              </a:rPr>
              <a:t>Lions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Scientific name: Panthera leo</a:t>
            </a:r>
          </a:p>
          <a:p>
            <a:pPr/>
            <a:r>
              <a:t>Known as the 'King of the Jungle'</a:t>
            </a:r>
          </a:p>
          <a:p>
            <a:pPr/>
            <a:r>
              <a:t>Social big cats living in prides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00"/>
                </a:solidFill>
              </a:rPr>
              <a:t>Natural Habitat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Primarily found in Africa</a:t>
            </a:r>
          </a:p>
          <a:p>
            <a:pPr/>
            <a:r>
              <a:t>Some populations in India (Asiatic lions)</a:t>
            </a:r>
          </a:p>
          <a:p>
            <a:pPr/>
            <a:r>
              <a:t>Prefer savannas, grasslands, and open woodlands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00"/>
                </a:solidFill>
              </a:rPr>
              <a:t>Hunting Behavior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Carnivorous diet: mainly large ungulates</a:t>
            </a:r>
          </a:p>
          <a:p>
            <a:pPr/>
            <a:r>
              <a:t>Hunt in groups for efficiency</a:t>
            </a:r>
          </a:p>
          <a:p>
            <a:pPr/>
            <a:r>
              <a:t>Use stealth and teamwork to ambush prey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00"/>
                </a:solidFill>
              </a:rPr>
              <a:t>Pride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Social groups called prides, typically 10-15 lions</a:t>
            </a:r>
          </a:p>
          <a:p>
            <a:pPr/>
            <a:r>
              <a:t>Consist of related females and a few males</a:t>
            </a:r>
          </a:p>
          <a:p>
            <a:pPr/>
            <a:r>
              <a:t>Females do most of the hunting and cub-rearing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00"/>
                </a:solidFill>
              </a:rPr>
              <a:t>Evolutionary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Descended from a common ancestor with tigers</a:t>
            </a:r>
          </a:p>
          <a:p>
            <a:pPr/>
            <a:r>
              <a:t>Evolved around 1.5 million years ago</a:t>
            </a:r>
          </a:p>
          <a:p>
            <a:pPr/>
            <a:r>
              <a:t>Once roamed across Europe, Asia, and North America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00"/>
                </a:solidFill>
              </a:rPr>
              <a:t>Threats to Survival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Habitat loss due to human encroachment</a:t>
            </a:r>
          </a:p>
          <a:p>
            <a:pPr/>
            <a:r>
              <a:t>Poaching and illegal hunting</a:t>
            </a:r>
          </a:p>
          <a:p>
            <a:pPr/>
            <a:r>
              <a:t>Declining prey populations and conflict with humans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00"/>
                </a:solidFill>
              </a:rPr>
              <a:t>Conservation Efforts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Protected areas and wildlife reserves</a:t>
            </a:r>
          </a:p>
          <a:p>
            <a:pPr/>
            <a:r>
              <a:t>Community-based conservation initiatives</a:t>
            </a:r>
          </a:p>
          <a:p>
            <a:pPr/>
            <a:r>
              <a:t>Awareness and education programs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D19A00"/>
                </a:solidFill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Summary of key points about lions</a:t>
            </a:r>
          </a:p>
          <a:p>
            <a:pPr/>
            <a:r>
              <a:t>Importance of conservation efforts</a:t>
            </a:r>
          </a:p>
          <a:p>
            <a:pPr/>
            <a:r>
              <a:t>Call to action for protecting lion populations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8805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